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58" r:id="rId4"/>
    <p:sldId id="279" r:id="rId5"/>
    <p:sldId id="259" r:id="rId6"/>
    <p:sldId id="260" r:id="rId7"/>
    <p:sldId id="261" r:id="rId8"/>
    <p:sldId id="269" r:id="rId9"/>
    <p:sldId id="262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63" r:id="rId18"/>
    <p:sldId id="264" r:id="rId19"/>
    <p:sldId id="265" r:id="rId20"/>
    <p:sldId id="266" r:id="rId21"/>
    <p:sldId id="267" r:id="rId22"/>
    <p:sldId id="277" r:id="rId23"/>
    <p:sldId id="278" r:id="rId24"/>
    <p:sldId id="26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/>
    <p:restoredTop sz="94643"/>
  </p:normalViewPr>
  <p:slideViewPr>
    <p:cSldViewPr snapToGrid="0" snapToObjects="1" showGuides="1">
      <p:cViewPr varScale="1">
        <p:scale>
          <a:sx n="115" d="100"/>
          <a:sy n="115" d="100"/>
        </p:scale>
        <p:origin x="36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01T16:34:38.210"/>
    </inkml:context>
    <inkml:brush xml:id="br0">
      <inkml:brushProperty name="width" value="0.09071" units="cm"/>
      <inkml:brushProperty name="height" value="0.09071" units="cm"/>
      <inkml:brushProperty name="color" value="#0000CD"/>
    </inkml:brush>
  </inkml:definitions>
  <inkml:traceGroup>
    <inkml:annotationXML>
      <emma:emma xmlns:emma="http://www.w3.org/2003/04/emma" version="1.0">
        <emma:interpretation id="{20F1B53C-6570-CE4C-A1B9-6ABF4910A66F}" emma:medium="tactile" emma:mode="ink">
          <msink:context xmlns:msink="http://schemas.microsoft.com/ink/2010/main" type="writingRegion" rotatedBoundingBox="9088,14873 9114,14806 9151,14820 9124,14887"/>
        </emma:interpretation>
      </emma:emma>
    </inkml:annotationXML>
    <inkml:traceGroup>
      <inkml:annotationXML>
        <emma:emma xmlns:emma="http://www.w3.org/2003/04/emma" version="1.0">
          <emma:interpretation id="{98A18DAA-3155-E043-93C0-D1B52B2C7117}" emma:medium="tactile" emma:mode="ink">
            <msink:context xmlns:msink="http://schemas.microsoft.com/ink/2010/main" type="paragraph" rotatedBoundingBox="9088,14873 9114,14806 9151,14820 9124,148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4DEAD6-282C-F04C-A090-AEF4F4B380A5}" emma:medium="tactile" emma:mode="ink">
              <msink:context xmlns:msink="http://schemas.microsoft.com/ink/2010/main" type="line" rotatedBoundingBox="9088,14873 9114,14806 9151,14820 9124,14887"/>
            </emma:interpretation>
          </emma:emma>
        </inkml:annotationXML>
        <inkml:traceGroup>
          <inkml:annotationXML>
            <emma:emma xmlns:emma="http://www.w3.org/2003/04/emma" version="1.0">
              <emma:interpretation id="{55FA8D77-B789-1747-92A0-06DB94239EE9}" emma:medium="tactile" emma:mode="ink">
                <msink:context xmlns:msink="http://schemas.microsoft.com/ink/2010/main" type="inkWord" rotatedBoundingBox="9088,14873 9114,14806 9151,14820 9124,14887"/>
              </emma:interpretation>
            </emma:emma>
          </inkml:annotationXML>
          <inkml:trace contextRef="#ctx0" brushRef="#br0">1 65 6823,'0'-18'-337,"0"3"409,0 15 1,0-3 38,0-8-67,0 8 1,3-12 25,8 15-183,-8 0 202,12 0-338,-15 0 25,0 0 1,0 15-1,0 2 1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9-12T21:18:37.116"/>
    </inkml:context>
    <inkml:brush xml:id="br0">
      <inkml:brushProperty name="width" value="0.09086" units="cm"/>
      <inkml:brushProperty name="height" value="0.09086" units="cm"/>
    </inkml:brush>
  </inkml:definitions>
  <inkml:traceGroup>
    <inkml:annotationXML>
      <emma:emma xmlns:emma="http://www.w3.org/2003/04/emma" version="1.0">
        <emma:interpretation id="{337CDA81-90AA-9C4A-8A47-5C76F0CEA7BC}" emma:medium="tactile" emma:mode="ink">
          <msink:context xmlns:msink="http://schemas.microsoft.com/ink/2010/main" type="writingRegion" rotatedBoundingBox="16901,23363 16965,23363 16965,23443 16901,23443"/>
        </emma:interpretation>
      </emma:emma>
    </inkml:annotationXML>
    <inkml:traceGroup>
      <inkml:annotationXML>
        <emma:emma xmlns:emma="http://www.w3.org/2003/04/emma" version="1.0">
          <emma:interpretation id="{CA57E479-F841-734F-9972-A8C0460C1B64}" emma:medium="tactile" emma:mode="ink">
            <msink:context xmlns:msink="http://schemas.microsoft.com/ink/2010/main" type="paragraph" rotatedBoundingBox="16901,23363 16965,23363 16965,23443 16901,234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79F112-733F-6746-BD7F-73AFC8C32E58}" emma:medium="tactile" emma:mode="ink">
              <msink:context xmlns:msink="http://schemas.microsoft.com/ink/2010/main" type="line" rotatedBoundingBox="16901,23363 16965,23363 16965,23443 16901,23443"/>
            </emma:interpretation>
          </emma:emma>
        </inkml:annotationXML>
        <inkml:traceGroup>
          <inkml:annotationXML>
            <emma:emma xmlns:emma="http://www.w3.org/2003/04/emma" version="1.0">
              <emma:interpretation id="{AC137876-F82B-6A4E-BA58-32812DE227FD}" emma:medium="tactile" emma:mode="ink">
                <msink:context xmlns:msink="http://schemas.microsoft.com/ink/2010/main" type="inkWord" rotatedBoundingBox="16901,23363 16965,23363 16965,23443 16901,23443"/>
              </emma:interpretation>
            </emma:emma>
          </inkml:annotationXML>
          <inkml:trace contextRef="#ctx0" brushRef="#br0">1 80 7057,'3'-9'-930,"5"1"1361,2-5-438,1 10 59,-11-12 1,3 15 43,8 0-45,-7-14-6,10 10 42,-14-10-23,0 14 911,0 0-1156,-14 0-332,10 0-49,-10 0 342,14 0-35,0 0 0,0 0 1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9-12T21:18:45.258"/>
    </inkml:context>
    <inkml:brush xml:id="br0">
      <inkml:brushProperty name="width" value="0.09071" units="cm"/>
      <inkml:brushProperty name="height" value="0.09071" units="cm"/>
    </inkml:brush>
  </inkml:definitions>
  <inkml:traceGroup>
    <inkml:annotationXML>
      <emma:emma xmlns:emma="http://www.w3.org/2003/04/emma" version="1.0">
        <emma:interpretation id="{19E56615-0A22-4046-A72D-005F5EEC226A}" emma:medium="tactile" emma:mode="ink">
          <msink:context xmlns:msink="http://schemas.microsoft.com/ink/2010/main" type="writingRegion" rotatedBoundingBox="17703,6892 17831,6892 17831,6956 17703,6956"/>
        </emma:interpretation>
      </emma:emma>
    </inkml:annotationXML>
    <inkml:traceGroup>
      <inkml:annotationXML>
        <emma:emma xmlns:emma="http://www.w3.org/2003/04/emma" version="1.0">
          <emma:interpretation id="{2FC6FE4B-8E3C-EC4F-89D2-0C51D7E014C7}" emma:medium="tactile" emma:mode="ink">
            <msink:context xmlns:msink="http://schemas.microsoft.com/ink/2010/main" type="paragraph" rotatedBoundingBox="17703,6892 17831,6892 17831,6956 17703,69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E2B3DB-F224-4349-B953-5CA74489E37E}" emma:medium="tactile" emma:mode="ink">
              <msink:context xmlns:msink="http://schemas.microsoft.com/ink/2010/main" type="line" rotatedBoundingBox="17703,6892 17831,6892 17831,6956 17703,6956"/>
            </emma:interpretation>
          </emma:emma>
        </inkml:annotationXML>
        <inkml:traceGroup>
          <inkml:annotationXML>
            <emma:emma xmlns:emma="http://www.w3.org/2003/04/emma" version="1.0">
              <emma:interpretation id="{22A92A7F-3337-B74E-9970-6718A03A471C}" emma:medium="tactile" emma:mode="ink">
                <msink:context xmlns:msink="http://schemas.microsoft.com/ink/2010/main" type="inkWord" rotatedBoundingBox="17703,6892 17831,6892 17831,6956 17703,6956"/>
              </emma:interpretation>
            </emma:emma>
          </inkml:annotationXML>
          <inkml:trace contextRef="#ctx0" brushRef="#br0">129 33 8355,'-14'14'-104,"-8"-14"138,-6-14 1,6-4-513,1 7 50,14 8 26,-7 3 102,14 0 138,0 0-235,14 14 292,-11-10 0,26 24 0,-11-10 1</inkml:trace>
        </inkml:traceGroup>
      </inkml:traceGroup>
    </inkml:traceGroup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05014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771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742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9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605106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137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48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857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48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3229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097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1745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ADCA-7940-984E-A380-72A96C992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18527" y="4149531"/>
            <a:ext cx="8991600" cy="1645920"/>
          </a:xfrm>
        </p:spPr>
        <p:txBody>
          <a:bodyPr/>
          <a:lstStyle/>
          <a:p>
            <a:r>
              <a:rPr lang="en-US" dirty="0"/>
              <a:t>The nuts &amp; Bolts of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F188E9-B10D-614E-A0A3-13256F6B59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Images for </a:t>
            </a:r>
            <a:r>
              <a:rPr lang="en-US"/>
              <a:t>Jupyter </a:t>
            </a:r>
            <a:r>
              <a:rPr lang="en-US" dirty="0"/>
              <a:t>Notebooks</a:t>
            </a:r>
          </a:p>
        </p:txBody>
      </p:sp>
    </p:spTree>
    <p:extLst>
      <p:ext uri="{BB962C8B-B14F-4D97-AF65-F5344CB8AC3E}">
        <p14:creationId xmlns:p14="http://schemas.microsoft.com/office/powerpoint/2010/main" val="2666845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F47AB-CB75-1A46-82ED-E3DC77579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FF1296-333F-C949-9241-B8446B64F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0656" y="2286000"/>
            <a:ext cx="5663088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69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03591-9ABD-854D-8E5A-76FAF29E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DEDAD2-B768-2740-AAC3-E8ED94F39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7228" y="3252941"/>
            <a:ext cx="4268772" cy="3101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86E544-B937-5345-8465-2D7622AC9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645" y="3139759"/>
            <a:ext cx="3512779" cy="332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CA844-E95C-C947-A2C4-2D043D93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E11D774-CE6B-BB41-89AA-D362CBFE5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7862" y="2286000"/>
            <a:ext cx="77886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32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22EF6-ABD5-6D4D-927C-F9D285ED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E4DF50-64C4-134D-A325-5E67BA4F5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3650" y="2432050"/>
            <a:ext cx="72771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14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EBC28-FC87-5B48-A8E1-9E50D548A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0CD24C-DFF0-C346-AF7E-F8D23B2BE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5117" y="2286000"/>
            <a:ext cx="4974166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37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2CCD-53EF-5E4B-A3FD-48D2675AB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92194D-0962-8246-BEF1-90C369D8D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4159" y="2286000"/>
            <a:ext cx="541608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52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729F4-9E55-AD4A-885F-0627CE9B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BFB530-F6F6-D447-9E1C-46B870E22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9200" y="2540000"/>
            <a:ext cx="73660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07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91706-C906-4345-BD94-FF561F020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EF3D2F-6112-5643-8688-C34A73889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3400" y="2311400"/>
            <a:ext cx="61976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62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08BB3-453F-6440-BFA3-B84EBAB7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B7DA94-A905-3547-A2DE-DB01DD14D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2457450"/>
            <a:ext cx="6731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43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9640-5A9B-114B-9B42-3A11F7D81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CF4489-66CE-8D42-BC03-1A7E8A399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7200" y="2286000"/>
            <a:ext cx="6350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0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292C-9EDF-7947-8716-09D2B89E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definition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E64736-B2A5-FC48-B097-78F6A76FE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795298"/>
            <a:ext cx="4236365" cy="16843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DAAAF6-0452-8749-8C8E-CDDA43768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201" y="4573722"/>
            <a:ext cx="3035300" cy="368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7" name="Ink 117">
                <a:extLst>
                  <a:ext uri="{FF2B5EF4-FFF2-40B4-BE49-F238E27FC236}">
                    <a16:creationId xmlns:a16="http://schemas.microsoft.com/office/drawing/2014/main" id="{3F7C3690-E51D-D644-938D-1966DE88D3F5}"/>
                  </a:ext>
                </a:extLst>
              </p14:cNvPr>
              <p14:cNvContentPartPr/>
              <p14:nvPr/>
            </p14:nvContentPartPr>
            <p14:xfrm>
              <a:off x="3278680" y="5333869"/>
              <a:ext cx="11880" cy="23400"/>
            </p14:xfrm>
          </p:contentPart>
        </mc:Choice>
        <mc:Fallback xmlns="">
          <p:pic>
            <p:nvPicPr>
              <p:cNvPr id="117" name="Ink 117">
                <a:extLst>
                  <a:ext uri="{FF2B5EF4-FFF2-40B4-BE49-F238E27FC236}">
                    <a16:creationId xmlns:a16="http://schemas.microsoft.com/office/drawing/2014/main" id="{3F7C3690-E51D-D644-938D-1966DE88D3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2480" y="5317669"/>
                <a:ext cx="44280" cy="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3607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B9950-699B-9144-A739-DE183FDE5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33C8EF-A746-4D4D-9BBF-7314D333C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5975" y="2286000"/>
            <a:ext cx="66524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61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9BD85-9DFA-E74D-B8B8-A41AD677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1E9135-6090-5C4C-828E-F6B69417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4319" y="2286000"/>
            <a:ext cx="5555761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88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B7280-5927-5B4F-AACA-8139AAC9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21FEFA-28D4-B844-8CE0-75C073148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2429" y="2286000"/>
            <a:ext cx="613954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81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A665F-F6F4-0145-A35D-0E6573088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7E4D20-10D0-5842-8B97-CE369B979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2233" y="2286000"/>
            <a:ext cx="5079933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01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3CE60-B393-5A46-931C-D4508CAA6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35FCB7-093E-914F-96BA-B6EE304F6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0218" y="2286000"/>
            <a:ext cx="4903964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41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BD56F-4716-324A-9174-D9AFC2F5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Experience- images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29F63D-C3BD-9549-AF2C-CC624FAC5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828203"/>
            <a:ext cx="3035300" cy="124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6253E9-0E9B-E840-98FD-5B357E7A7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359" y="2542453"/>
            <a:ext cx="5245100" cy="181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01CEB4-370A-C241-B728-DD2356C52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100" y="4602265"/>
            <a:ext cx="6781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5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FA3353-0498-3346-A9D5-C35A4BF46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 b="13384"/>
          <a:stretch/>
        </p:blipFill>
        <p:spPr>
          <a:xfrm>
            <a:off x="2739366" y="-415636"/>
            <a:ext cx="7267028" cy="80125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6">
                <a:extLst>
                  <a:ext uri="{FF2B5EF4-FFF2-40B4-BE49-F238E27FC236}">
                    <a16:creationId xmlns:a16="http://schemas.microsoft.com/office/drawing/2014/main" id="{0FD8E6DC-8C57-EE40-A069-980A9C70930E}"/>
                  </a:ext>
                </a:extLst>
              </p14:cNvPr>
              <p14:cNvContentPartPr/>
              <p14:nvPr/>
            </p14:nvContentPartPr>
            <p14:xfrm>
              <a:off x="6084160" y="8410789"/>
              <a:ext cx="23400" cy="29160"/>
            </p14:xfrm>
          </p:contentPart>
        </mc:Choice>
        <mc:Fallback>
          <p:pic>
            <p:nvPicPr>
              <p:cNvPr id="6" name="Ink 6">
                <a:extLst>
                  <a:ext uri="{FF2B5EF4-FFF2-40B4-BE49-F238E27FC236}">
                    <a16:creationId xmlns:a16="http://schemas.microsoft.com/office/drawing/2014/main" id="{0FD8E6DC-8C57-EE40-A069-980A9C7093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67960" y="8394589"/>
                <a:ext cx="5580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9">
                <a:extLst>
                  <a:ext uri="{FF2B5EF4-FFF2-40B4-BE49-F238E27FC236}">
                    <a16:creationId xmlns:a16="http://schemas.microsoft.com/office/drawing/2014/main" id="{7D9BCEF2-F1F3-9A4F-9A1F-EAC50C96C423}"/>
                  </a:ext>
                </a:extLst>
              </p14:cNvPr>
              <p14:cNvContentPartPr/>
              <p14:nvPr/>
            </p14:nvContentPartPr>
            <p14:xfrm>
              <a:off x="6372880" y="2480869"/>
              <a:ext cx="46440" cy="23400"/>
            </p14:xfrm>
          </p:contentPart>
        </mc:Choice>
        <mc:Fallback>
          <p:pic>
            <p:nvPicPr>
              <p:cNvPr id="9" name="Ink 9">
                <a:extLst>
                  <a:ext uri="{FF2B5EF4-FFF2-40B4-BE49-F238E27FC236}">
                    <a16:creationId xmlns:a16="http://schemas.microsoft.com/office/drawing/2014/main" id="{7D9BCEF2-F1F3-9A4F-9A1F-EAC50C96C4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56680" y="2464669"/>
                <a:ext cx="78840" cy="558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71E2CB2-EA99-8D46-8CFC-F4FBCB12D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 b="13384"/>
          <a:stretch/>
        </p:blipFill>
        <p:spPr>
          <a:xfrm>
            <a:off x="3424348" y="-415636"/>
            <a:ext cx="7267028" cy="801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27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9E4B-C835-E647-B5FA-028AD79B6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- Audio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A34B53-8F94-9E48-B1EC-D146A4798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7318" y="2664835"/>
            <a:ext cx="3035300" cy="2171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28399D-ACE3-9F40-AC2A-4C5A48DC5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140" y="2340985"/>
            <a:ext cx="60579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67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B0954-841B-5847-ACD0-C6A93243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-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7205F9-9D16-0947-A8D1-F1ACFFC00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2696" y="2522970"/>
            <a:ext cx="2285153" cy="3101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57E3DE-7CAA-5C48-BFAC-C84DB2E0E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636" y="2823007"/>
            <a:ext cx="63500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82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29D8D-73AC-0B41-83D2-48597737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Experience- Tabular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F93324-C6D2-8F49-A1C7-13E6C2763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0" y="2997200"/>
            <a:ext cx="61214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2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2429-90A4-974D-91C5-7B3DF7DC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2F214B1-9AD9-234F-880A-339375609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750" y="2286000"/>
            <a:ext cx="62469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4DC9-B7CF-3B49-B069-1DE9FC06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prices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8CE1AB-397B-C44B-92C6-B3B62D664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2550" y="2292350"/>
            <a:ext cx="45593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2331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</Words>
  <Application>Microsoft Office PowerPoint</Application>
  <PresentationFormat>Widescreen</PresentationFormat>
  <Paragraphs>8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Crop</vt:lpstr>
      <vt:lpstr>The nuts &amp; Bolts of machine learning</vt:lpstr>
      <vt:lpstr>A definition</vt:lpstr>
      <vt:lpstr>Experience- images</vt:lpstr>
      <vt:lpstr>PowerPoint Presentation</vt:lpstr>
      <vt:lpstr>Experience - Audio</vt:lpstr>
      <vt:lpstr>Experience - Text</vt:lpstr>
      <vt:lpstr>Experience- Tabular</vt:lpstr>
      <vt:lpstr>PowerPoint Presentation</vt:lpstr>
      <vt:lpstr>House prices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nuts &amp; Bolts of machine learning</dc:title>
  <cp:lastModifiedBy>Jitendra Subramanyam</cp:lastModifiedBy>
  <cp:revision>6</cp:revision>
  <dcterms:modified xsi:type="dcterms:W3CDTF">2017-09-12T21:22:19Z</dcterms:modified>
</cp:coreProperties>
</file>